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86" r:id="rId7"/>
    <p:sldId id="287" r:id="rId8"/>
    <p:sldId id="263" r:id="rId9"/>
    <p:sldId id="28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94EE6E-ED7C-9BA7-8B1F-FEC124F904D0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BA53A2-AE4E-2395-7D73-C0E9194D3C2A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E8D947-9651-38E0-A37A-34BC7D583631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CB38E2-982C-15B3-2A3E-F2E56AD2F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EB2266-7BAC-139D-FC6E-467633AA3AB9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5F46FF-CB09-277B-814D-6E3900C1E03A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1C1C2B2-668E-29CB-960A-9AED741F1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26D6D91-29EE-4930-93A0-2B1A9C917D1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431219-AB1A-7C0A-75B0-DE7CD3C33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5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69A9F7E-1AD2-66EF-C9FE-1D465AB6A380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A63CAF-37F4-B100-CEE5-6DED06A0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E28FC-7809-E7B5-AFAF-5FD163DB8372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BD036-A735-4E50-B5EF-322D5A2FA97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19577-637C-C403-861D-27E9EC38E94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8E184-A624-C8EF-F4F5-1B23C0E1B52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839A8-8284-4137-8C50-16A784C611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80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2F312B-39E2-CE51-CA37-BAC0475F76D1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6F92F7-E9C9-7F5D-9763-7E03DCF44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FE4175EB-35B9-F9F9-07EE-1E3B30A6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58C1A-5743-4795-83C4-E60052912A3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40EC965-E964-8E0E-158F-109A8C4E3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F019AEC-D26D-CAEA-3BCE-FE36A695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76FB9-7347-4D88-8C70-BA642A53F5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6056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D8DEB3-4394-D694-AFA7-301FDAC45303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C9E04D3-A676-4735-815A-6EE8DEB06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9A288-8BEA-44D6-9999-9757C56A6CF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E5F5AE5-E4F3-7781-037F-10C06335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7334701-CED4-A7B8-0F2E-041A30B5A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CAC64-ECF6-47CA-964A-DF72EED8C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311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C94B364-4E90-65EC-0BFA-14EEF6BDB292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9B42BA-E095-D5C6-2FF3-969CE5AA1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26F144D9-E957-6645-4602-FE7763B29A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690E6-96E8-4F79-A4FF-238B3F222FA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F587A5D-C7B6-4027-F866-740742D7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6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A84767-3723-AE76-24F4-779C1C5B986E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5A91A5-1B31-D5C0-2D42-87B28D3F2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9F5CD1A1-85A3-39F5-EC70-31F1E6D7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A04DF-5640-4514-9C0B-61E6EB533774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FEB023D-44D9-CCB4-CA35-8F1CC963C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6EF6805-E59D-3924-92B7-DA3B0C29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119EE-F81F-4AF7-9045-E69B4C214C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57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EFB160-1C32-36BC-22D9-2DAAAF125B0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129FBB-11FA-B0C9-EF4D-5508DC0F0426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B4D0F7-1B21-087D-01EB-785FB8C37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7886C916-8B91-83AE-C0E6-744E1BC4C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16AC2-836A-44EE-A5A7-8F0E31A121D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901C6F98-6575-5AD2-B812-CC1C1C2F3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9F0FDEF0-8541-2437-E6B5-EA9311455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AC23F-839F-4941-95D3-50BB22464F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387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EC012C9-1676-A8FE-3E35-ED39DA25EFFB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44B6F5-99A3-C331-A367-7DFDD8263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CECD46-8A25-1E1F-72EB-76F0CE625721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6B9F447D-D913-1B65-519F-C5BB6E144A3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4F2CE2-4576-46A4-B799-4C755CCA420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91C972E-97F0-5CF9-8D23-58E369FB79D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9DA0343-B66D-9F43-F770-7BD3A28E36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88C73-0315-48C8-9613-E479956829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494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E47D678-A080-D5C1-7793-F23B77811A06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9A12AA-8246-55E2-D765-6FD9FC941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EA9224-83EA-86FC-DAC4-FD67071B3515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0FCD91-2978-F516-3B22-487B9E8A6BE0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D05F8268-634F-7BD4-64C4-CFFE6B487B34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5FD650B-59A4-4F9A-8CAA-C8329A0E076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C2CACEB1-7616-2F5E-4F68-45DD7E86F4C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751059B-42BB-6E28-8448-945F42AE2FA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C214E-EC2C-4906-82BD-2EE1277671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791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4310E5-A41D-1177-AA1F-635A579DFB39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C6FCCF-5580-AA60-053A-DBF6BD01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111B1A22-FA92-FF28-746E-BEC0B1837C48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B23B5-16C6-48EF-8182-606677B03ED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3E134427-E1B1-FBB1-7AC3-F082985B1FD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8A709366-A60A-F67E-55B3-2F93704C719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0C861-022D-42A7-86B3-A8305FB134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3748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B9225F-DBB1-2ECA-3525-4A7C58ED21D8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B3FCB0-EF38-1ED6-28FA-2ACEF2F8B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F52CDAD-9AE8-A99D-CB24-E78D2A27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E3104-E967-4567-BA96-83678D24170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D3EB691-7560-3985-7665-B9EBCD26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4979ADF-E1DE-83F1-47F3-53786BA2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E140C-D994-46DC-BE91-8679E57DB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36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61792D-9DE7-2363-D19B-D48525D156B8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50FA94-2F45-5D85-7624-BDF8D875C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1C542B-E645-2034-6259-3CDEBEA71407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D622C7D-7A4E-BCEB-61FB-FA13FC33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E5F7-39CF-4CBD-9CDB-A3CCA8090F9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F787A81-EE60-57BD-C13D-1CB0A51EC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A36604C-08BE-5F1D-F458-F82B226D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DCE43-F2C3-4039-9887-9D17538D01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001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D67792-BE3F-5201-73E8-02DD0337A7D1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913BB6-47DC-58D0-38C6-642558A79820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6283189-E48F-3EF1-498F-5D7B21AF2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F3321-22F9-4917-B5C4-CF5C2FDE1C8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C6D822E-CC89-312E-9DB9-2CD7EFC0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248FEA3-80B4-496F-0ECF-F32906E4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70D83-7AF5-4FCC-ABC0-04520F083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75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6186F0-01DB-A8A7-0F23-B0201DAF4E8D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42C2EA-1A06-8A43-BCBD-5EA997B35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7B3C10C-BDF0-6FEF-BD17-B0C0C185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844DA-09BE-490E-872E-B2B516725F7D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83B8CDA-FAD2-C1FF-C413-3697D9DB0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DB741C3-DE44-424C-474F-D185700D8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11DF8-EC84-4106-AA90-24E95EB27D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62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A6EEC2-A83C-6FD2-198F-66CC11121656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370A94-E80C-8E54-69CF-B35BB9CDBC2B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F7D07E-4513-BB89-0295-C3705AD8459A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FDE6DA-B49A-2C7D-6811-E6EC82A19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F6D525D-EEBA-D32C-051C-0463BF4E89BA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CF576101-B228-4B63-9508-C03202CC2F7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7013A6E-FB10-B919-23E3-1D699B2FF3C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8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51F0D5-BE6D-28D8-824A-6597A27EE38B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EE54A3-CAF5-0808-9DD8-5F0B8351E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B9935F-9FE3-58D0-CB21-951A9EDA2A0A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3F28BFD-F516-C479-4D47-1B16878637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6E29917-2FC3-4F38-8F4E-7D75FB88B33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98F329-604A-4FB4-2064-4AD3334C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10A778-B04A-B279-88E3-2D7CFFA7E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B05E0-4937-4934-8044-9905B163D6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2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4015A6A-3DE2-E862-3C20-5A65D2F37501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725F25-B5F2-BD5C-3920-6342897203E2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EA6529-7719-FF62-B4FA-DC564108C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CBE2FE43-6803-C206-0343-A0CCFA9E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024B6-6CA0-4856-B344-D20FAB86053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AEF145EA-A7BB-E6D7-ABDE-1F7548BC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9A9F4FC-2A37-9907-6E12-48ACE961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D786F-9ED7-4C01-9A62-A9685E92F3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16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07E283-DC4F-BE68-E226-045D35D8412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9170C8-66DE-7144-D67C-E0109C780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2BCC9F13-2C92-1220-E105-13C0394FC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77A5F-B1CC-41C5-BBAB-03EC998CCD2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9AD9BFC5-A2F8-3687-A7CC-6C39E0520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677A96BC-E9B5-115E-7B40-06E57F39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51E30-E0CB-4F4A-B9E7-733C8E7708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79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24A1E8-0D71-2AD9-1611-AEEC36545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6B4F8C-5DC8-E02A-1D69-CFD911BAC73D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E51B4496-297C-11AB-E68C-43D9DBB2044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5C6FB-D1AC-4604-A08A-34BBC1CD174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6078E7C-3C3E-66E7-B4FC-193DC1CDD1F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43B2BC6-00D9-05FE-2B3A-94F215B2D2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3D6BC-886C-4E0A-B64A-A449BBC0A0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1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393D16-FC6D-EF15-BD8A-6B7BC76ADA35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5B1215-5499-2953-68B8-BB45D0EFA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25A87AF-2B3A-477A-6579-56602523FA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139A-8547-4D6B-AC98-A8A8EDF3C79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09C03B5-A7F1-0440-99C8-BA6DD210810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957BCAF-2056-4DDE-EA62-02FFC1AA9BC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AD2CF-588A-4F34-9A23-E153C4B559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44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34F941-6963-301E-3E4B-546E10168A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0988C76-EC4E-249A-0305-5B060A9FFC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174BE-E8EB-9878-3FDD-60C65A55C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CD8D1A20-755E-4379-AD1B-36EA2DCA1C1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774E4-186F-BFC0-ADF6-A791DE02F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1F6B5-3F66-5D15-301C-440B547D4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D38162AF-402C-4B68-AD1D-8C9380656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1B836359-958A-63D4-CFA1-B1D7C49CE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55F388E3-8C18-5011-BEAC-8ED5C12F9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</a:t>
            </a: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Oral 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#7 Submission template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807FC78C-6BCB-1AF9-9931-E818638CE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788" y="544513"/>
            <a:ext cx="2265362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B20713EB-A73F-1719-7123-1A66A2CC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60B0F763-F370-E5DE-7CC7-7AEBCB7BD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8CE8868F-5458-4531-C963-A1F60FAD4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BCE054E9-5A64-ECC1-FA37-E04395AE0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01343CE7-91D9-DFF3-CA3C-A7E739702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891939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D7FB02D-C4D0-9685-C4C6-AB8B7BFB2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400254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7B35C64B-DE1E-20C8-D73E-0AADE9F5E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2FCE919E-9552-7708-71C8-1DEDA64C7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4D2B90DC-C4F3-F220-F4E9-E701ED692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1F7C4E7C-59D1-7315-171B-40D55179F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F6A5BE8A-16A6-2D6E-572E-C89D247E4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7F365F62-7A8F-E9EB-5596-7BB05C847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E4B8AD2D-3EA1-8F74-D2C5-8771EC3A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CD4182F6-B3B9-2B41-2BC1-80027B3BF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1BFE8808-8BC9-E1FF-1974-BFE84CF5B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F8B61E65-33C7-D68A-6F2D-CC96E38F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List this patient's maintenance history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435CFE4-8790-4FEB-38A1-5365A15A8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0D05C90-9F26-1BF2-B109-A47DDD9E5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C748FD7B-E3B0-8C00-7A60-70B8AD48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D915D4B1-4FF8-CE32-C842-A31ECDD64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E93D9C90-E3D4-4F64-8045-CFECB181D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Candidate #</a:t>
            </a: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Case and Patient initials: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18BF26AA-7A34-EA48-873B-F08C51C8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4BB1459D-282C-8EA2-12C5-FF60EF709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5A37B02B-73B2-D00B-63D3-C37441727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D04369C9-F1B9-BCC6-A355-3CCFC9A4B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EFA01FDD-A340-F5BA-ECC5-94B78A999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3553D71D-FF9E-229F-11F3-2A9B63BED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0181C6FB-3AEB-B9CE-D06A-E62B67FDF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BD09DA62-8C4A-0CA7-7E5F-D4D6A6F69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4382F3EE-EBA2-113E-CAF7-159B1BF10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1522A7C2-DEA9-B12E-C84E-AD7E0745E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5BCFDAD1-A134-39B4-5C26-77FAB1630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7EB45C95-A838-4817-86E1-06F4AA412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8315C95E-1B84-A863-D44B-0E2E79A0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AB7FE7B4-EABF-EDCA-14EF-824C51A66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333F7B76-6462-AA4B-9F6C-5C56A0B7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C28B2FE8-0140-BEBD-4337-2CD1E7AAE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1ABE742D-C1D2-EA97-603A-B9E8DA96B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1203" name="Content Placeholder 2">
            <a:extLst>
              <a:ext uri="{FF2B5EF4-FFF2-40B4-BE49-F238E27FC236}">
                <a16:creationId xmlns:a16="http://schemas.microsoft.com/office/drawing/2014/main" id="{3F54CA1D-5DA2-7BB8-174F-3E23D2F8F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B1B6DEBC-657B-66ED-B67E-40A7AB55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7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0B485F1A-B7AE-746B-3D0C-7D46E678F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Edentulous areas with more than two teeth missing and a deficient ridge requiring vertical or horizontal augmentation and the subsequent placement of two (2) or more root form implants and its restoration.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05228F8D-58E3-6BB3-E003-40C109931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83CABAC5-A095-4D1A-8E64-511E7DCC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9A565FE3-89EB-EB43-551C-5A5C9B9C4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460500"/>
            <a:ext cx="7556500" cy="5118100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provide the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42E5560D-EF14-D8AB-1878-D05DA8C3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130CF013-C454-10E8-8FDE-11A95870D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535D3DD4-7771-DDAD-FF4E-EFDD74C1C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Pre-Augmentation or Manipulation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3A85586-BDD6-723F-758D-0CE1E38D3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AB5C18E6-8121-6F80-C516-157BE2D1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Post-Augmentation or Manipulation Radiograph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F7A6D21-F621-553F-979C-B47EEB5A1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4FA15C4-BF73-0515-F1C4-1EA991EDA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0F3381F-45D8-9855-A337-6CB04B27A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3F0EFFC6-AA3D-8257-0078-D59E0724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6D57E01F-5520-5FAB-5A9D-745492B3D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lvl="1"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533</TotalTime>
  <Words>516</Words>
  <Application>Microsoft Office PowerPoint</Application>
  <PresentationFormat>On-screen Show (4:3)</PresentationFormat>
  <Paragraphs>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and Patient initials:</vt:lpstr>
      <vt:lpstr>Case # 7</vt:lpstr>
      <vt:lpstr>Patient Examination</vt:lpstr>
      <vt:lpstr>Social History</vt:lpstr>
      <vt:lpstr>Pre-Augmentation or Manipulation Radiograph</vt:lpstr>
      <vt:lpstr>Post-Augmentation or Manipulation Radiograph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41</cp:revision>
  <dcterms:created xsi:type="dcterms:W3CDTF">2011-01-07T16:33:43Z</dcterms:created>
  <dcterms:modified xsi:type="dcterms:W3CDTF">2025-07-07T19:00:53Z</dcterms:modified>
</cp:coreProperties>
</file>